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32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C1A2D-AC5F-425A-9392-489A5C5BF79B}" type="datetimeFigureOut">
              <a:rPr lang="es-DO" smtClean="0"/>
              <a:t>26/10/15</a:t>
            </a:fld>
            <a:endParaRPr lang="es-D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9C5F-C840-4082-844A-032862C564E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585839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C1A2D-AC5F-425A-9392-489A5C5BF79B}" type="datetimeFigureOut">
              <a:rPr lang="es-DO" smtClean="0"/>
              <a:t>26/10/15</a:t>
            </a:fld>
            <a:endParaRPr lang="es-D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9C5F-C840-4082-844A-032862C564E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477145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C1A2D-AC5F-425A-9392-489A5C5BF79B}" type="datetimeFigureOut">
              <a:rPr lang="es-DO" smtClean="0"/>
              <a:t>26/10/15</a:t>
            </a:fld>
            <a:endParaRPr lang="es-D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9C5F-C840-4082-844A-032862C564E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010844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C1A2D-AC5F-425A-9392-489A5C5BF79B}" type="datetimeFigureOut">
              <a:rPr lang="es-DO" smtClean="0"/>
              <a:t>26/10/15</a:t>
            </a:fld>
            <a:endParaRPr lang="es-D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9C5F-C840-4082-844A-032862C564E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213701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C1A2D-AC5F-425A-9392-489A5C5BF79B}" type="datetimeFigureOut">
              <a:rPr lang="es-DO" smtClean="0"/>
              <a:t>26/10/15</a:t>
            </a:fld>
            <a:endParaRPr lang="es-D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9C5F-C840-4082-844A-032862C564E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108038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C1A2D-AC5F-425A-9392-489A5C5BF79B}" type="datetimeFigureOut">
              <a:rPr lang="es-DO" smtClean="0"/>
              <a:t>26/10/15</a:t>
            </a:fld>
            <a:endParaRPr lang="es-D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9C5F-C840-4082-844A-032862C564E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282586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C1A2D-AC5F-425A-9392-489A5C5BF79B}" type="datetimeFigureOut">
              <a:rPr lang="es-DO" smtClean="0"/>
              <a:t>26/10/15</a:t>
            </a:fld>
            <a:endParaRPr lang="es-D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9C5F-C840-4082-844A-032862C564E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031833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C1A2D-AC5F-425A-9392-489A5C5BF79B}" type="datetimeFigureOut">
              <a:rPr lang="es-DO" smtClean="0"/>
              <a:t>26/10/15</a:t>
            </a:fld>
            <a:endParaRPr lang="es-D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9C5F-C840-4082-844A-032862C564E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470722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C1A2D-AC5F-425A-9392-489A5C5BF79B}" type="datetimeFigureOut">
              <a:rPr lang="es-DO" smtClean="0"/>
              <a:t>26/10/15</a:t>
            </a:fld>
            <a:endParaRPr lang="es-D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9C5F-C840-4082-844A-032862C564E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80097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C1A2D-AC5F-425A-9392-489A5C5BF79B}" type="datetimeFigureOut">
              <a:rPr lang="es-DO" smtClean="0"/>
              <a:t>26/10/15</a:t>
            </a:fld>
            <a:endParaRPr lang="es-D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9C5F-C840-4082-844A-032862C564E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548327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C1A2D-AC5F-425A-9392-489A5C5BF79B}" type="datetimeFigureOut">
              <a:rPr lang="es-DO" smtClean="0"/>
              <a:t>26/10/15</a:t>
            </a:fld>
            <a:endParaRPr lang="es-D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9C5F-C840-4082-844A-032862C564E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281320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C1A2D-AC5F-425A-9392-489A5C5BF79B}" type="datetimeFigureOut">
              <a:rPr lang="es-DO" smtClean="0"/>
              <a:t>26/10/15</a:t>
            </a:fld>
            <a:endParaRPr lang="es-D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B9C5F-C840-4082-844A-032862C564E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220317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00" y="312459"/>
            <a:ext cx="787425" cy="787425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</p:pic>
      <p:pic>
        <p:nvPicPr>
          <p:cNvPr id="5" name="Picture 2" descr="Description: Logo VCGP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288" y="246553"/>
            <a:ext cx="2210211" cy="680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1381018" y="396391"/>
            <a:ext cx="8196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FORTALECIMIENTO INSTITUCIONAL Y APOYO OPERACION Y MANTENIMIENTO </a:t>
            </a:r>
            <a:endParaRPr lang="es-DO" dirty="0"/>
          </a:p>
        </p:txBody>
      </p:sp>
      <p:sp>
        <p:nvSpPr>
          <p:cNvPr id="7" name="CuadroTexto 6"/>
          <p:cNvSpPr txBox="1"/>
          <p:nvPr/>
        </p:nvSpPr>
        <p:spPr>
          <a:xfrm>
            <a:off x="1804085" y="786491"/>
            <a:ext cx="17052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latin typeface="+mj-lt"/>
              </a:rPr>
              <a:t>Agosto 2015</a:t>
            </a:r>
            <a:endParaRPr lang="es-DO" sz="1600" dirty="0">
              <a:latin typeface="+mj-lt"/>
            </a:endParaRPr>
          </a:p>
        </p:txBody>
      </p:sp>
      <p:sp>
        <p:nvSpPr>
          <p:cNvPr id="8" name="Marco 7"/>
          <p:cNvSpPr/>
          <p:nvPr/>
        </p:nvSpPr>
        <p:spPr>
          <a:xfrm>
            <a:off x="1381019" y="1458097"/>
            <a:ext cx="9583544" cy="469556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chemeClr val="tx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169202" y="2308817"/>
            <a:ext cx="80071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DO" dirty="0">
                <a:latin typeface="+mj-lt"/>
              </a:rPr>
              <a:t>Las redes de distribución y el apoyo logístico en entrenamientos y conocimientos que recibe la provincia de San Pedro de Macorís, atraves del Fortalecimiento Institucional y Apoyo Operación Y Mantenimiento está dando sus frutos</a:t>
            </a:r>
            <a:r>
              <a:rPr lang="es-DO" dirty="0" smtClean="0">
                <a:latin typeface="+mj-lt"/>
              </a:rPr>
              <a:t>.</a:t>
            </a:r>
          </a:p>
          <a:p>
            <a:pPr algn="just"/>
            <a:endParaRPr lang="es-DO" dirty="0">
              <a:latin typeface="+mj-lt"/>
            </a:endParaRPr>
          </a:p>
          <a:p>
            <a:pPr algn="just"/>
            <a:r>
              <a:rPr lang="es-DO" dirty="0">
                <a:latin typeface="+mj-lt"/>
              </a:rPr>
              <a:t>Hoy exhibimos en nuestro personal un mayor compromiso con la sociedad, mayor entrega a sus labores y mayores conocimientos para desempeñar su trabajo</a:t>
            </a:r>
            <a:r>
              <a:rPr lang="es-DO" dirty="0" smtClean="0">
                <a:latin typeface="+mj-lt"/>
              </a:rPr>
              <a:t>.</a:t>
            </a:r>
          </a:p>
          <a:p>
            <a:pPr algn="just"/>
            <a:endParaRPr lang="es-DO" dirty="0">
              <a:latin typeface="+mj-lt"/>
            </a:endParaRPr>
          </a:p>
          <a:p>
            <a:pPr algn="just"/>
            <a:r>
              <a:rPr lang="es-DO" dirty="0">
                <a:latin typeface="+mj-lt"/>
              </a:rPr>
              <a:t>San Pedro de Macorís, provincia piloto de este Proyecto se beneficia ya, de una mejor y mayor distribución de sus aguas servidas, proporcionando así una mejor calidad de vida para sus munícipes.</a:t>
            </a:r>
          </a:p>
        </p:txBody>
      </p:sp>
    </p:spTree>
    <p:extLst>
      <p:ext uri="{BB962C8B-B14F-4D97-AF65-F5344CB8AC3E}">
        <p14:creationId xmlns:p14="http://schemas.microsoft.com/office/powerpoint/2010/main" val="2738927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00" y="312459"/>
            <a:ext cx="787425" cy="787425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</p:pic>
      <p:pic>
        <p:nvPicPr>
          <p:cNvPr id="5" name="Picture 2" descr="Description: Logo VCGP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288" y="246553"/>
            <a:ext cx="2210211" cy="680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1381018" y="396391"/>
            <a:ext cx="8196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FORTALECIMIENTO INSTITUCIONAL Y APOYO OPERACION Y MANTENIMIENTO </a:t>
            </a:r>
            <a:endParaRPr lang="es-DO" dirty="0"/>
          </a:p>
        </p:txBody>
      </p:sp>
      <p:sp>
        <p:nvSpPr>
          <p:cNvPr id="7" name="CuadroTexto 6"/>
          <p:cNvSpPr txBox="1"/>
          <p:nvPr/>
        </p:nvSpPr>
        <p:spPr>
          <a:xfrm>
            <a:off x="1804085" y="786491"/>
            <a:ext cx="17052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latin typeface="+mj-lt"/>
              </a:rPr>
              <a:t>Agosto 2015</a:t>
            </a:r>
            <a:endParaRPr lang="es-DO" sz="1600" dirty="0">
              <a:latin typeface="+mj-lt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96" y="3880788"/>
            <a:ext cx="3089189" cy="231689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920" y="1381184"/>
            <a:ext cx="3089190" cy="231689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845" y="1381184"/>
            <a:ext cx="2742020" cy="457003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96" y="1381184"/>
            <a:ext cx="3089189" cy="2316892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3393989" y="4481384"/>
            <a:ext cx="41271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1200" dirty="0">
                <a:latin typeface="+mj-lt"/>
              </a:rPr>
              <a:t>Reparación e instalación de nuevas tuberías y válvulas en las redes de aguas servidas del municipio de San Pedro de Macorís.</a:t>
            </a:r>
          </a:p>
          <a:p>
            <a:pPr algn="ctr"/>
            <a:r>
              <a:rPr lang="en-US" sz="1200" dirty="0" smtClean="0">
                <a:latin typeface="+mj-lt"/>
              </a:rPr>
              <a:t>RED-SPM</a:t>
            </a:r>
          </a:p>
          <a:p>
            <a:pPr algn="ctr"/>
            <a:r>
              <a:rPr lang="en-US" sz="1200" dirty="0" smtClean="0">
                <a:latin typeface="+mj-lt"/>
              </a:rPr>
              <a:t>Agosto 2015</a:t>
            </a:r>
            <a:endParaRPr lang="es-DO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22178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00" y="312459"/>
            <a:ext cx="787425" cy="787425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</p:pic>
      <p:pic>
        <p:nvPicPr>
          <p:cNvPr id="5" name="Picture 2" descr="Description: Logo VCGP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288" y="246553"/>
            <a:ext cx="2210211" cy="680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1381018" y="396391"/>
            <a:ext cx="8196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FORTALECIMIENTO INSTITUCIONAL Y APOYO OPERACION Y MANTENIMIENTO </a:t>
            </a:r>
            <a:endParaRPr lang="es-DO" dirty="0"/>
          </a:p>
        </p:txBody>
      </p:sp>
      <p:sp>
        <p:nvSpPr>
          <p:cNvPr id="7" name="CuadroTexto 6"/>
          <p:cNvSpPr txBox="1"/>
          <p:nvPr/>
        </p:nvSpPr>
        <p:spPr>
          <a:xfrm>
            <a:off x="1804085" y="786491"/>
            <a:ext cx="17052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latin typeface="+mj-lt"/>
              </a:rPr>
              <a:t>Agosto 2015</a:t>
            </a:r>
            <a:endParaRPr lang="es-DO" sz="1600" dirty="0">
              <a:latin typeface="+mj-lt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00" y="1273774"/>
            <a:ext cx="3854841" cy="289113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839" y="1702141"/>
            <a:ext cx="3849816" cy="288736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153" y="3711145"/>
            <a:ext cx="3393989" cy="2545492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1112108" y="5206314"/>
            <a:ext cx="5898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+mj-lt"/>
              </a:rPr>
              <a:t>Entrenamiento constante y señales de seguridad facilitando el trabajo de nuestro personal.</a:t>
            </a:r>
          </a:p>
          <a:p>
            <a:pPr algn="ctr"/>
            <a:r>
              <a:rPr lang="en-US" sz="1200" dirty="0" smtClean="0">
                <a:latin typeface="+mj-lt"/>
              </a:rPr>
              <a:t>RED-SPM</a:t>
            </a:r>
          </a:p>
          <a:p>
            <a:pPr algn="ctr"/>
            <a:r>
              <a:rPr lang="en-US" sz="1200" dirty="0" smtClean="0">
                <a:latin typeface="+mj-lt"/>
              </a:rPr>
              <a:t>Agosto 2015</a:t>
            </a:r>
            <a:endParaRPr lang="es-DO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447518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165</Words>
  <Application>Microsoft Office PowerPoint</Application>
  <PresentationFormat>Panorámica</PresentationFormat>
  <Paragraphs>17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Augusto Guzmán Oliver</dc:creator>
  <cp:lastModifiedBy>Joel De Los Santos Sánchez</cp:lastModifiedBy>
  <cp:revision>5</cp:revision>
  <dcterms:created xsi:type="dcterms:W3CDTF">2015-10-21T14:09:47Z</dcterms:created>
  <dcterms:modified xsi:type="dcterms:W3CDTF">2015-10-26T18:30:09Z</dcterms:modified>
</cp:coreProperties>
</file>