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452-5FA5-4297-8500-87399B0D8BED}" type="datetimeFigureOut">
              <a:rPr lang="es-DO" smtClean="0"/>
              <a:t>30/07/2015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17F2-E135-43C0-944C-ECBE33CDCCE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155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452-5FA5-4297-8500-87399B0D8BED}" type="datetimeFigureOut">
              <a:rPr lang="es-DO" smtClean="0"/>
              <a:t>30/07/2015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17F2-E135-43C0-944C-ECBE33CDCCE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6013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452-5FA5-4297-8500-87399B0D8BED}" type="datetimeFigureOut">
              <a:rPr lang="es-DO" smtClean="0"/>
              <a:t>30/07/2015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17F2-E135-43C0-944C-ECBE33CDCCE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846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452-5FA5-4297-8500-87399B0D8BED}" type="datetimeFigureOut">
              <a:rPr lang="es-DO" smtClean="0"/>
              <a:t>30/07/2015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17F2-E135-43C0-944C-ECBE33CDCCE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1513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452-5FA5-4297-8500-87399B0D8BED}" type="datetimeFigureOut">
              <a:rPr lang="es-DO" smtClean="0"/>
              <a:t>30/07/2015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17F2-E135-43C0-944C-ECBE33CDCCE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262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452-5FA5-4297-8500-87399B0D8BED}" type="datetimeFigureOut">
              <a:rPr lang="es-DO" smtClean="0"/>
              <a:t>30/07/2015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17F2-E135-43C0-944C-ECBE33CDCCE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456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452-5FA5-4297-8500-87399B0D8BED}" type="datetimeFigureOut">
              <a:rPr lang="es-DO" smtClean="0"/>
              <a:t>30/07/2015</a:t>
            </a:fld>
            <a:endParaRPr lang="es-D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17F2-E135-43C0-944C-ECBE33CDCCE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4996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452-5FA5-4297-8500-87399B0D8BED}" type="datetimeFigureOut">
              <a:rPr lang="es-DO" smtClean="0"/>
              <a:t>30/07/2015</a:t>
            </a:fld>
            <a:endParaRPr lang="es-D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17F2-E135-43C0-944C-ECBE33CDCCE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6672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452-5FA5-4297-8500-87399B0D8BED}" type="datetimeFigureOut">
              <a:rPr lang="es-DO" smtClean="0"/>
              <a:t>30/07/2015</a:t>
            </a:fld>
            <a:endParaRPr lang="es-D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17F2-E135-43C0-944C-ECBE33CDCCE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2624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452-5FA5-4297-8500-87399B0D8BED}" type="datetimeFigureOut">
              <a:rPr lang="es-DO" smtClean="0"/>
              <a:t>30/07/2015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17F2-E135-43C0-944C-ECBE33CDCCE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0953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452-5FA5-4297-8500-87399B0D8BED}" type="datetimeFigureOut">
              <a:rPr lang="es-DO" smtClean="0"/>
              <a:t>30/07/2015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917F2-E135-43C0-944C-ECBE33CDCCE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397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46452-5FA5-4297-8500-87399B0D8BED}" type="datetimeFigureOut">
              <a:rPr lang="es-DO" smtClean="0"/>
              <a:t>30/07/2015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17F2-E135-43C0-944C-ECBE33CDCCE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8878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6" y="192014"/>
            <a:ext cx="787425" cy="7874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pic>
        <p:nvPicPr>
          <p:cNvPr id="5" name="Picture 2" descr="Description: Logo VCG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324" y="126108"/>
            <a:ext cx="2210211" cy="68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318054" y="275946"/>
            <a:ext cx="819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FORTALECIMIENTO INSTITUCIONAL Y APOYO OPERACION Y MANTENIMIENTO </a:t>
            </a:r>
            <a:endParaRPr lang="es-DO" dirty="0"/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749643" y="941518"/>
            <a:ext cx="6458465" cy="2803607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  <a:p>
            <a:pPr algn="ctr"/>
            <a:endParaRPr lang="en-US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  <a:p>
            <a:pPr algn="ctr"/>
            <a:endParaRPr lang="en-US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  <a:p>
            <a:pPr algn="just"/>
            <a:endParaRPr lang="en-US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  <a:p>
            <a:pPr algn="just"/>
            <a:endParaRPr lang="en-US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  <a:p>
            <a:pPr algn="just"/>
            <a:r>
              <a:rPr lang="es-DO" sz="1400" dirty="0">
                <a:solidFill>
                  <a:schemeClr val="tx1"/>
                </a:solidFill>
                <a:latin typeface="+mj-lt"/>
              </a:rPr>
              <a:t>En el mes de </a:t>
            </a:r>
            <a:r>
              <a:rPr lang="es-DO" sz="1400" dirty="0" smtClean="0">
                <a:solidFill>
                  <a:schemeClr val="tx1"/>
                </a:solidFill>
                <a:latin typeface="+mj-lt"/>
              </a:rPr>
              <a:t>junio / 2015 </a:t>
            </a:r>
            <a:r>
              <a:rPr lang="es-DO" sz="1400" dirty="0">
                <a:solidFill>
                  <a:schemeClr val="tx1"/>
                </a:solidFill>
                <a:latin typeface="+mj-lt"/>
              </a:rPr>
              <a:t>concluyo un entrenamiento dirigido al personal técnico de las </a:t>
            </a:r>
            <a:r>
              <a:rPr lang="es-DO" sz="1400" dirty="0" smtClean="0">
                <a:solidFill>
                  <a:schemeClr val="tx1"/>
                </a:solidFill>
                <a:latin typeface="+mj-lt"/>
              </a:rPr>
              <a:t>oficinas Comerciales y de Operaciones en </a:t>
            </a:r>
            <a:r>
              <a:rPr lang="es-DO" sz="1400" dirty="0">
                <a:solidFill>
                  <a:schemeClr val="tx1"/>
                </a:solidFill>
                <a:latin typeface="+mj-lt"/>
              </a:rPr>
              <a:t>la Provincia de San Pedro de Macorís</a:t>
            </a:r>
            <a:r>
              <a:rPr lang="es-DO" sz="1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/>
            <a:endParaRPr lang="es-DO" sz="14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DO" sz="1400" dirty="0">
                <a:solidFill>
                  <a:schemeClr val="tx1"/>
                </a:solidFill>
                <a:latin typeface="+mj-lt"/>
              </a:rPr>
              <a:t>En el desarrollo del mismo los participantes adquirieron los conocimientos en el manejo de los </a:t>
            </a:r>
            <a:r>
              <a:rPr lang="es-DO" sz="1400" dirty="0" smtClean="0">
                <a:solidFill>
                  <a:schemeClr val="tx1"/>
                </a:solidFill>
                <a:latin typeface="+mj-lt"/>
              </a:rPr>
              <a:t>nuevos equipos con </a:t>
            </a:r>
            <a:r>
              <a:rPr lang="es-DO" sz="1400" dirty="0">
                <a:solidFill>
                  <a:schemeClr val="tx1"/>
                </a:solidFill>
                <a:latin typeface="+mj-lt"/>
              </a:rPr>
              <a:t>los cuales </a:t>
            </a:r>
            <a:r>
              <a:rPr lang="es-DO" sz="1400" dirty="0" smtClean="0">
                <a:solidFill>
                  <a:schemeClr val="tx1"/>
                </a:solidFill>
                <a:latin typeface="+mj-lt"/>
              </a:rPr>
              <a:t>desarrollaran </a:t>
            </a:r>
            <a:r>
              <a:rPr lang="es-DO" sz="1400" dirty="0">
                <a:solidFill>
                  <a:schemeClr val="tx1"/>
                </a:solidFill>
                <a:latin typeface="+mj-lt"/>
              </a:rPr>
              <a:t>un mejor trabajo </a:t>
            </a:r>
            <a:r>
              <a:rPr lang="es-DO" sz="1400" dirty="0" smtClean="0">
                <a:solidFill>
                  <a:schemeClr val="tx1"/>
                </a:solidFill>
                <a:latin typeface="+mj-lt"/>
              </a:rPr>
              <a:t>en: </a:t>
            </a:r>
            <a:r>
              <a:rPr lang="es-DO" sz="1400" dirty="0">
                <a:solidFill>
                  <a:schemeClr val="tx1"/>
                </a:solidFill>
                <a:latin typeface="+mj-lt"/>
              </a:rPr>
              <a:t>Medición de Caudales, Controles de Fuga y Manejo de la Seguridad Sanitaria en los procesos</a:t>
            </a:r>
            <a:r>
              <a:rPr lang="es-DO" sz="1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/>
            <a:endParaRPr lang="es-DO" sz="14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DO" sz="1400" dirty="0">
                <a:solidFill>
                  <a:schemeClr val="tx1"/>
                </a:solidFill>
                <a:latin typeface="+mj-lt"/>
              </a:rPr>
              <a:t>El proceso de aprendizaje fue dirigido por el personal de Vinci </a:t>
            </a:r>
            <a:r>
              <a:rPr lang="es-DO" sz="1400" dirty="0" err="1">
                <a:solidFill>
                  <a:schemeClr val="tx1"/>
                </a:solidFill>
                <a:latin typeface="+mj-lt"/>
              </a:rPr>
              <a:t>Construction</a:t>
            </a:r>
            <a:r>
              <a:rPr lang="es-DO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DO" sz="1400" dirty="0" err="1">
                <a:solidFill>
                  <a:schemeClr val="tx1"/>
                </a:solidFill>
                <a:latin typeface="+mj-lt"/>
              </a:rPr>
              <a:t>Grands</a:t>
            </a:r>
            <a:r>
              <a:rPr lang="es-DO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DO" sz="1400" dirty="0" err="1">
                <a:solidFill>
                  <a:schemeClr val="tx1"/>
                </a:solidFill>
                <a:latin typeface="+mj-lt"/>
              </a:rPr>
              <a:t>Projects</a:t>
            </a:r>
            <a:r>
              <a:rPr lang="es-DO" sz="1400" dirty="0">
                <a:solidFill>
                  <a:schemeClr val="tx1"/>
                </a:solidFill>
                <a:latin typeface="+mj-lt"/>
              </a:rPr>
              <a:t> en el país</a:t>
            </a:r>
            <a:r>
              <a:rPr lang="es-DO" sz="14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1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  <a:p>
            <a:pPr algn="ctr"/>
            <a:endParaRPr lang="en-US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  <a:p>
            <a:pPr algn="ctr"/>
            <a:endParaRPr lang="en-US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  <a:p>
            <a:pPr algn="ctr"/>
            <a:endParaRPr lang="en-US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  <a:p>
            <a:pPr algn="ctr"/>
            <a:endParaRPr lang="en-US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  <a:p>
            <a:pPr algn="ctr"/>
            <a:endParaRPr lang="es-DO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08" y="941518"/>
            <a:ext cx="3734287" cy="28007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04" y="4852086"/>
            <a:ext cx="2462444" cy="18468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87" y="4041365"/>
            <a:ext cx="2456242" cy="18468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6" y="4041365"/>
            <a:ext cx="2539329" cy="190449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440" y="4852086"/>
            <a:ext cx="3182355" cy="178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9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6" y="192014"/>
            <a:ext cx="787425" cy="7874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pic>
        <p:nvPicPr>
          <p:cNvPr id="5" name="Picture 2" descr="Description: Logo VCG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324" y="126108"/>
            <a:ext cx="2210211" cy="68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318054" y="275946"/>
            <a:ext cx="819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FORTALECIMIENTO INSTITUCIONAL Y APOYO OPERACION Y MANTENIMIENTO </a:t>
            </a:r>
            <a:endParaRPr lang="es-DO" dirty="0"/>
          </a:p>
        </p:txBody>
      </p:sp>
      <p:sp>
        <p:nvSpPr>
          <p:cNvPr id="7" name="CuadroTexto 6"/>
          <p:cNvSpPr txBox="1"/>
          <p:nvPr/>
        </p:nvSpPr>
        <p:spPr>
          <a:xfrm>
            <a:off x="423536" y="1030427"/>
            <a:ext cx="11218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Continuan</a:t>
            </a:r>
            <a:r>
              <a:rPr lang="en-US" sz="1600" b="1" dirty="0" smtClean="0">
                <a:latin typeface="+mj-lt"/>
              </a:rPr>
              <a:t> los </a:t>
            </a:r>
            <a:r>
              <a:rPr lang="en-US" sz="1600" b="1" dirty="0" err="1" smtClean="0">
                <a:latin typeface="+mj-lt"/>
              </a:rPr>
              <a:t>trabajos</a:t>
            </a:r>
            <a:r>
              <a:rPr lang="en-US" sz="1600" b="1" dirty="0" smtClean="0">
                <a:latin typeface="+mj-lt"/>
              </a:rPr>
              <a:t> de </a:t>
            </a:r>
            <a:r>
              <a:rPr lang="en-US" sz="1600" b="1" dirty="0" err="1" smtClean="0">
                <a:latin typeface="+mj-lt"/>
              </a:rPr>
              <a:t>Fortalecimiento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Institucional</a:t>
            </a:r>
            <a:r>
              <a:rPr lang="en-US" sz="1600" b="1" dirty="0" smtClean="0">
                <a:latin typeface="+mj-lt"/>
              </a:rPr>
              <a:t> </a:t>
            </a:r>
            <a:r>
              <a:rPr lang="en-US" sz="1600" b="1" dirty="0" err="1" smtClean="0">
                <a:latin typeface="+mj-lt"/>
              </a:rPr>
              <a:t>en</a:t>
            </a:r>
            <a:r>
              <a:rPr lang="en-US" sz="1600" b="1" dirty="0" smtClean="0">
                <a:latin typeface="+mj-lt"/>
              </a:rPr>
              <a:t> la </a:t>
            </a:r>
            <a:r>
              <a:rPr lang="en-US" sz="1600" b="1" dirty="0" err="1" smtClean="0">
                <a:latin typeface="+mj-lt"/>
              </a:rPr>
              <a:t>Provincia</a:t>
            </a:r>
            <a:r>
              <a:rPr lang="en-US" sz="1600" b="1" dirty="0" smtClean="0">
                <a:latin typeface="+mj-lt"/>
              </a:rPr>
              <a:t> de San Pedro de </a:t>
            </a:r>
            <a:r>
              <a:rPr lang="en-US" sz="1600" b="1" dirty="0" err="1" smtClean="0">
                <a:latin typeface="+mj-lt"/>
              </a:rPr>
              <a:t>Macoris</a:t>
            </a:r>
            <a:endParaRPr lang="es-DO" sz="1600" b="1" dirty="0">
              <a:latin typeface="+mj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" y="1592961"/>
            <a:ext cx="2858529" cy="21438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86" y="1592961"/>
            <a:ext cx="2862608" cy="214695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22422" y="3805878"/>
            <a:ext cx="580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j-lt"/>
              </a:rPr>
              <a:t>Excavación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SPM 06 / 2015</a:t>
            </a:r>
            <a:endParaRPr lang="es-DO" sz="1600" dirty="0">
              <a:latin typeface="+mj-lt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691" y="1592961"/>
            <a:ext cx="2858529" cy="214389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754" y="1592961"/>
            <a:ext cx="2858530" cy="214389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215405" y="3775100"/>
            <a:ext cx="5799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j-lt"/>
              </a:rPr>
              <a:t>Instalación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de </a:t>
            </a:r>
            <a:r>
              <a:rPr lang="en-US" sz="1600" dirty="0" err="1" smtClean="0">
                <a:latin typeface="+mj-lt"/>
              </a:rPr>
              <a:t>Válvula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SPM 06 / 2015</a:t>
            </a:r>
            <a:endParaRPr lang="es-DO" sz="1600" dirty="0">
              <a:latin typeface="+mj-lt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5" y="4284478"/>
            <a:ext cx="1875138" cy="250018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93" y="4284478"/>
            <a:ext cx="1861751" cy="248233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72" y="4284478"/>
            <a:ext cx="1861751" cy="2482335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8007179" y="5272216"/>
            <a:ext cx="4007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j-lt"/>
              </a:rPr>
              <a:t>Mediciones</a:t>
            </a:r>
            <a:r>
              <a:rPr lang="en-US" sz="1600" dirty="0" smtClean="0">
                <a:latin typeface="+mj-lt"/>
              </a:rPr>
              <a:t> de Caudal SPM 06 / 2015</a:t>
            </a:r>
            <a:endParaRPr lang="es-DO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146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138</Words>
  <Application>Microsoft Office PowerPoint</Application>
  <PresentationFormat>Panorámica</PresentationFormat>
  <Paragraphs>20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Augusto Guzmán Oliver</dc:creator>
  <cp:lastModifiedBy>Carlos Augusto Guzmán Oliver</cp:lastModifiedBy>
  <cp:revision>9</cp:revision>
  <dcterms:created xsi:type="dcterms:W3CDTF">2015-07-29T13:00:21Z</dcterms:created>
  <dcterms:modified xsi:type="dcterms:W3CDTF">2015-07-30T12:44:55Z</dcterms:modified>
</cp:coreProperties>
</file>